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0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2286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572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858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9144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9738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8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962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68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547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76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66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217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89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015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3786187"/>
            <a:ext cx="7772400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3191668" y="1280318"/>
            <a:ext cx="2760662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4410868" y="2499518"/>
            <a:ext cx="6151561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448468" y="632618"/>
            <a:ext cx="6151561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800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800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6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6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1943099" y="114299"/>
            <a:ext cx="5257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 rot="5400000">
            <a:off x="4229099" y="2400299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38100" y="419100"/>
            <a:ext cx="68580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800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800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6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6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96399" y="57874"/>
            <a:ext cx="4351199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 rot="5400000">
            <a:off x="4623600" y="2285274"/>
            <a:ext cx="5811899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603975" y="389724"/>
            <a:ext cx="5811899" cy="576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3786187"/>
            <a:ext cx="3809999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8200" y="3786187"/>
            <a:ext cx="3809999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3786187"/>
            <a:ext cx="7772400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4398962" y="5517362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08075" y="657274"/>
            <a:ext cx="6926399" cy="7556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3048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NASA Symposium 2015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69925" y="1241425"/>
            <a:ext cx="7772400" cy="109855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1905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Pima Community College</a:t>
            </a:r>
          </a:p>
          <a:p>
            <a:pPr marL="1905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666666"/>
                </a:solidFill>
              </a:rPr>
              <a:t>April</a:t>
            </a:r>
            <a:r>
              <a:rPr lang="en-US" sz="28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666666"/>
                </a:solidFill>
              </a:rPr>
              <a:t>18</a:t>
            </a:r>
            <a:r>
              <a:rPr lang="en-US" sz="28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2015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58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315912" y="5540375"/>
            <a:ext cx="1158874" cy="113506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724392" y="2466000"/>
            <a:ext cx="3576905" cy="212436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900" tIns="88900" rIns="88900" bIns="88900" anchor="t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Members</a:t>
            </a: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Nicholas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Patzke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Gustavo Guerrero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306175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Our Projects</a:t>
            </a:r>
          </a:p>
        </p:txBody>
      </p:sp>
      <p:sp>
        <p:nvSpPr>
          <p:cNvPr id="168" name="Shape 168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765475" y="4762071"/>
            <a:ext cx="3790799" cy="4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latin typeface="Helvetica Neue"/>
                <a:ea typeface="Helvetica Neue"/>
                <a:cs typeface="Helvetica Neue"/>
                <a:sym typeface="Helvetica Neue"/>
              </a:rPr>
              <a:t>Fixed Wing UAV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184707" y="4762082"/>
            <a:ext cx="23501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1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MakerBot Replicator 2X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l="13327" t="7855" r="5556" b="2361"/>
          <a:stretch/>
        </p:blipFill>
        <p:spPr>
          <a:xfrm>
            <a:off x="457200" y="1506175"/>
            <a:ext cx="3805199" cy="315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8350" y="1506175"/>
            <a:ext cx="4685050" cy="3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76358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883298" y="2072442"/>
            <a:ext cx="7346970" cy="309695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900" tIns="88900" rIns="88900" bIns="88900" anchor="t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Part 1:</a:t>
            </a: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The 3D Printer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653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Printer Updates</a:t>
            </a:r>
          </a:p>
        </p:txBody>
      </p:sp>
      <p:sp>
        <p:nvSpPr>
          <p:cNvPr id="190" name="Shape 190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57200" y="1390950"/>
            <a:ext cx="3789300" cy="3755399"/>
          </a:xfrm>
          <a:prstGeom prst="rect">
            <a:avLst/>
          </a:prstGeom>
          <a:noFill/>
          <a:ln w="19050" cap="flat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R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Software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/>
              <a:t>Firmware Update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/>
              <a:t>SailFish 7.7</a:t>
            </a: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Wingdings"/>
              <a:buChar char="§"/>
            </a:pPr>
            <a:r>
              <a:rPr lang="en-US" sz="1800"/>
              <a:t>Acceleration</a:t>
            </a: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Wingdings"/>
              <a:buChar char="§"/>
            </a:pPr>
            <a:r>
              <a:rPr lang="en-US" sz="1800"/>
              <a:t>Deceleration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/>
              <a:t>ReplicatorG 40 - Sailfish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/>
              <a:t>Skeinforge slicing engine</a:t>
            </a: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-US" sz="1800"/>
              <a:t>accurate and precise, but complex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8874125" y="6581775"/>
            <a:ext cx="270000" cy="2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4432800" y="1390950"/>
            <a:ext cx="4253999" cy="3755399"/>
          </a:xfrm>
          <a:prstGeom prst="rect">
            <a:avLst/>
          </a:prstGeom>
          <a:noFill/>
          <a:ln w="9525" cap="flat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Hardware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Bed Plate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Previously Kapton tape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Changed to 8”X10” glass</a:t>
            </a: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1800"/>
              <a:t>Smoother surface</a:t>
            </a: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1800"/>
              <a:t>Better adhesion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Plastic Slurry</a:t>
            </a: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1800"/>
              <a:t>Acetone and ABS mixture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Extruder Upgrades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Plastic feed system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Extruder tensioner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4587878" y="41109"/>
            <a:ext cx="6248394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Hardware Photos</a:t>
            </a:r>
          </a:p>
        </p:txBody>
      </p:sp>
      <p:sp>
        <p:nvSpPr>
          <p:cNvPr id="202" name="Shape 202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450" y="1044975"/>
            <a:ext cx="3274924" cy="41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4025" y="1216837"/>
            <a:ext cx="4678973" cy="384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950" y="781050"/>
            <a:ext cx="4677400" cy="46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4398962" y="5594362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7669200" y="5711837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315912" y="563562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4724417" y="1057743"/>
            <a:ext cx="8229599" cy="7239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ASCEND Payload Parts</a:t>
            </a:r>
          </a:p>
        </p:txBody>
      </p:sp>
      <p:sp>
        <p:nvSpPr>
          <p:cNvPr id="222" name="Shape 222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7712075" y="57118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5672600" y="5150100"/>
            <a:ext cx="24624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Mid-Build </a:t>
            </a:r>
            <a:r>
              <a:rPr lang="en-US" sz="1600" b="0" i="1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Interior View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 t="13252" b="4995"/>
          <a:stretch/>
        </p:blipFill>
        <p:spPr>
          <a:xfrm>
            <a:off x="5246685" y="1619884"/>
            <a:ext cx="2982900" cy="33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7">
            <a:alphaModFix/>
          </a:blip>
          <a:srcRect l="9162" t="3214" r="10393" b="250"/>
          <a:stretch/>
        </p:blipFill>
        <p:spPr>
          <a:xfrm>
            <a:off x="656200" y="1619875"/>
            <a:ext cx="2638499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8">
            <a:alphaModFix/>
          </a:blip>
          <a:srcRect l="34667" t="17011" r="37333" b="18988"/>
          <a:stretch/>
        </p:blipFill>
        <p:spPr>
          <a:xfrm>
            <a:off x="3754862" y="1619880"/>
            <a:ext cx="1085099" cy="33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230" name="Shape 230"/>
          <p:cNvSpPr txBox="1"/>
          <p:nvPr/>
        </p:nvSpPr>
        <p:spPr>
          <a:xfrm>
            <a:off x="3527275" y="5003025"/>
            <a:ext cx="1629600" cy="5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Aerogel Rack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30975" y="5272650"/>
            <a:ext cx="2696400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Rack Sliding Container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4441983" y="1018638"/>
            <a:ext cx="8229599" cy="7239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3D Printer Conclusion </a:t>
            </a:r>
          </a:p>
        </p:txBody>
      </p:sp>
      <p:sp>
        <p:nvSpPr>
          <p:cNvPr id="237" name="Shape 237"/>
          <p:cNvSpPr/>
          <p:nvPr/>
        </p:nvSpPr>
        <p:spPr>
          <a:xfrm>
            <a:off x="44751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241" name="Shape 241"/>
          <p:cNvSpPr txBox="1"/>
          <p:nvPr/>
        </p:nvSpPr>
        <p:spPr>
          <a:xfrm>
            <a:off x="631675" y="1380600"/>
            <a:ext cx="5603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Software and hardware updates successful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9144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More reliable printing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9144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Faster and higher quality prints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9562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thanks to the following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Susan Brew and NASA Space Grant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Jack Crabtree and ANSR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Silvia Kolchens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Mike Sampogna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Mike Tveten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Helvetica Neue</vt:lpstr>
      <vt:lpstr>Wingdings</vt:lpstr>
      <vt:lpstr>1_Office Theme</vt:lpstr>
      <vt:lpstr>Office Theme</vt:lpstr>
      <vt:lpstr>2_Office Theme</vt:lpstr>
      <vt:lpstr>NASA Symposium 2015</vt:lpstr>
      <vt:lpstr>Our Projects</vt:lpstr>
      <vt:lpstr>PowerPoint Presentation</vt:lpstr>
      <vt:lpstr>Printer Updates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Symposium 2015</dc:title>
  <dc:creator>mike</dc:creator>
  <cp:lastModifiedBy>mike</cp:lastModifiedBy>
  <cp:revision>1</cp:revision>
  <dcterms:modified xsi:type="dcterms:W3CDTF">2015-04-08T13:23:17Z</dcterms:modified>
</cp:coreProperties>
</file>